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5" r:id="rId4"/>
    <p:sldId id="260" r:id="rId5"/>
    <p:sldId id="258" r:id="rId6"/>
    <p:sldId id="261" r:id="rId7"/>
    <p:sldId id="262" r:id="rId8"/>
    <p:sldId id="263" r:id="rId9"/>
    <p:sldId id="266" r:id="rId10"/>
    <p:sldId id="259" r:id="rId11"/>
    <p:sldId id="264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7" d="100"/>
          <a:sy n="107" d="100"/>
        </p:scale>
        <p:origin x="-8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6D145-B3A3-49DF-9CB1-591C38DAA068}" type="datetimeFigureOut">
              <a:rPr lang="ru-RU" smtClean="0"/>
              <a:t>24.11.2016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B18D8-445B-4351-9954-6E64B770E40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6D145-B3A3-49DF-9CB1-591C38DAA068}" type="datetimeFigureOut">
              <a:rPr lang="ru-RU" smtClean="0"/>
              <a:t>24.11.2016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B18D8-445B-4351-9954-6E64B770E40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6D145-B3A3-49DF-9CB1-591C38DAA068}" type="datetimeFigureOut">
              <a:rPr lang="ru-RU" smtClean="0"/>
              <a:t>24.11.2016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B18D8-445B-4351-9954-6E64B770E40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6D145-B3A3-49DF-9CB1-591C38DAA068}" type="datetimeFigureOut">
              <a:rPr lang="ru-RU" smtClean="0"/>
              <a:t>24.11.2016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B18D8-445B-4351-9954-6E64B770E40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6D145-B3A3-49DF-9CB1-591C38DAA068}" type="datetimeFigureOut">
              <a:rPr lang="ru-RU" smtClean="0"/>
              <a:t>24.11.2016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B18D8-445B-4351-9954-6E64B770E40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6D145-B3A3-49DF-9CB1-591C38DAA068}" type="datetimeFigureOut">
              <a:rPr lang="ru-RU" smtClean="0"/>
              <a:t>24.11.2016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B18D8-445B-4351-9954-6E64B770E40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6D145-B3A3-49DF-9CB1-591C38DAA068}" type="datetimeFigureOut">
              <a:rPr lang="ru-RU" smtClean="0"/>
              <a:t>24.11.2016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B18D8-445B-4351-9954-6E64B770E40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6D145-B3A3-49DF-9CB1-591C38DAA068}" type="datetimeFigureOut">
              <a:rPr lang="ru-RU" smtClean="0"/>
              <a:t>24.11.2016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B18D8-445B-4351-9954-6E64B770E40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6D145-B3A3-49DF-9CB1-591C38DAA068}" type="datetimeFigureOut">
              <a:rPr lang="ru-RU" smtClean="0"/>
              <a:t>24.11.2016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B18D8-445B-4351-9954-6E64B770E40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6D145-B3A3-49DF-9CB1-591C38DAA068}" type="datetimeFigureOut">
              <a:rPr lang="ru-RU" smtClean="0"/>
              <a:t>24.11.2016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B18D8-445B-4351-9954-6E64B770E40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6D145-B3A3-49DF-9CB1-591C38DAA068}" type="datetimeFigureOut">
              <a:rPr lang="ru-RU" smtClean="0"/>
              <a:t>24.11.2016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B18D8-445B-4351-9954-6E64B770E40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E6D145-B3A3-49DF-9CB1-591C38DAA068}" type="datetimeFigureOut">
              <a:rPr lang="ru-RU" smtClean="0"/>
              <a:t>24.11.2016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8B18D8-445B-4351-9954-6E64B770E40F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Рисунок1.jpg"/>
          <p:cNvPicPr>
            <a:picLocks noChangeAspect="1"/>
          </p:cNvPicPr>
          <p:nvPr/>
        </p:nvPicPr>
        <p:blipFill>
          <a:blip r:embed="rId2"/>
          <a:srcRect l="70635"/>
          <a:stretch>
            <a:fillRect/>
          </a:stretch>
        </p:blipFill>
        <p:spPr>
          <a:xfrm>
            <a:off x="6500635" y="0"/>
            <a:ext cx="2643365" cy="6858000"/>
          </a:xfrm>
          <a:prstGeom prst="rect">
            <a:avLst/>
          </a:prstGeom>
        </p:spPr>
      </p:pic>
      <p:pic>
        <p:nvPicPr>
          <p:cNvPr id="5" name="Рисунок 4" descr="Рисунок2.jpg"/>
          <p:cNvPicPr>
            <a:picLocks noChangeAspect="1"/>
          </p:cNvPicPr>
          <p:nvPr/>
        </p:nvPicPr>
        <p:blipFill>
          <a:blip r:embed="rId3"/>
          <a:srcRect r="73017"/>
          <a:stretch>
            <a:fillRect/>
          </a:stretch>
        </p:blipFill>
        <p:spPr>
          <a:xfrm>
            <a:off x="0" y="0"/>
            <a:ext cx="242886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844824"/>
            <a:ext cx="7772400" cy="2736304"/>
          </a:xfrm>
        </p:spPr>
        <p:txBody>
          <a:bodyPr>
            <a:normAutofit/>
          </a:bodyPr>
          <a:lstStyle/>
          <a:p>
            <a:r>
              <a:rPr lang="ru-RU" sz="6000" dirty="0" smtClean="0">
                <a:cs typeface="Aharoni" pitchFamily="2" charset="-79"/>
              </a:rPr>
              <a:t>Чьи это покровы?</a:t>
            </a:r>
            <a:endParaRPr lang="ru-RU" sz="6000" dirty="0">
              <a:cs typeface="Aharoni" pitchFamily="2" charset="-79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Рисунок1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936104"/>
          </a:xfrm>
        </p:spPr>
        <p:txBody>
          <a:bodyPr/>
          <a:lstStyle/>
          <a:p>
            <a:r>
              <a:rPr lang="ru-RU" dirty="0" smtClean="0"/>
              <a:t>№2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0034" y="1628800"/>
            <a:ext cx="7528350" cy="453704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User\Desktop\на пятницу внеурочка\перо птицы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124744"/>
            <a:ext cx="7488832" cy="5622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9804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Рисунок1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24744"/>
          </a:xfrm>
        </p:spPr>
        <p:txBody>
          <a:bodyPr/>
          <a:lstStyle/>
          <a:p>
            <a:r>
              <a:rPr lang="ru-RU" dirty="0" smtClean="0"/>
              <a:t>№3</a:t>
            </a:r>
            <a:endParaRPr lang="ru-RU" dirty="0"/>
          </a:p>
        </p:txBody>
      </p:sp>
      <p:pic>
        <p:nvPicPr>
          <p:cNvPr id="3074" name="Picture 2" descr="C:\Users\User\Desktop\на пятницу внеурочка\чешуя рыбы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108177"/>
            <a:ext cx="7416824" cy="5345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5954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Рисунок1.jpg"/>
          <p:cNvPicPr>
            <a:picLocks noChangeAspect="1"/>
          </p:cNvPicPr>
          <p:nvPr/>
        </p:nvPicPr>
        <p:blipFill>
          <a:blip r:embed="rId2"/>
          <a:srcRect l="70635"/>
          <a:stretch>
            <a:fillRect/>
          </a:stretch>
        </p:blipFill>
        <p:spPr>
          <a:xfrm>
            <a:off x="6500635" y="0"/>
            <a:ext cx="2643365" cy="6858000"/>
          </a:xfrm>
          <a:prstGeom prst="rect">
            <a:avLst/>
          </a:prstGeom>
        </p:spPr>
      </p:pic>
      <p:pic>
        <p:nvPicPr>
          <p:cNvPr id="5" name="Рисунок 4" descr="Рисунок2.jpg"/>
          <p:cNvPicPr>
            <a:picLocks noChangeAspect="1"/>
          </p:cNvPicPr>
          <p:nvPr/>
        </p:nvPicPr>
        <p:blipFill>
          <a:blip r:embed="rId3"/>
          <a:srcRect r="73017"/>
          <a:stretch>
            <a:fillRect/>
          </a:stretch>
        </p:blipFill>
        <p:spPr>
          <a:xfrm>
            <a:off x="0" y="0"/>
            <a:ext cx="242886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0"/>
            <a:ext cx="7772400" cy="3212976"/>
          </a:xfrm>
        </p:spPr>
        <p:txBody>
          <a:bodyPr>
            <a:normAutofit/>
          </a:bodyPr>
          <a:lstStyle/>
          <a:p>
            <a:r>
              <a:rPr lang="ru-RU" sz="6000" dirty="0" smtClean="0">
                <a:cs typeface="Aharoni" pitchFamily="2" charset="-79"/>
              </a:rPr>
              <a:t>Спасибо за сотрудничество!</a:t>
            </a:r>
            <a:endParaRPr lang="ru-RU" sz="6000" dirty="0">
              <a:cs typeface="Aharoni" pitchFamily="2" charset="-79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780928"/>
            <a:ext cx="6400800" cy="285787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6694" y="2547790"/>
            <a:ext cx="4049562" cy="4049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94552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Рисунок1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80728"/>
          </a:xfrm>
        </p:spPr>
        <p:txBody>
          <a:bodyPr/>
          <a:lstStyle/>
          <a:p>
            <a:r>
              <a:rPr lang="ru-RU" dirty="0" smtClean="0"/>
              <a:t>№1</a:t>
            </a:r>
            <a:endParaRPr lang="ru-RU" dirty="0"/>
          </a:p>
        </p:txBody>
      </p:sp>
      <p:pic>
        <p:nvPicPr>
          <p:cNvPr id="1026" name="Picture 2" descr="C:\Users\User\Desktop\на пятницу внеурочка\волос человека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902" y="835974"/>
            <a:ext cx="8079522" cy="5545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Рисунок1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936104"/>
          </a:xfrm>
        </p:spPr>
        <p:txBody>
          <a:bodyPr/>
          <a:lstStyle/>
          <a:p>
            <a:r>
              <a:rPr lang="ru-RU" dirty="0" smtClean="0"/>
              <a:t>№2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0034" y="1628800"/>
            <a:ext cx="7528350" cy="453704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User\Desktop\на пятницу внеурочка\перо птицы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124744"/>
            <a:ext cx="7488832" cy="5622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2561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Рисунок1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24744"/>
          </a:xfrm>
        </p:spPr>
        <p:txBody>
          <a:bodyPr/>
          <a:lstStyle/>
          <a:p>
            <a:r>
              <a:rPr lang="ru-RU" dirty="0" smtClean="0"/>
              <a:t>№3</a:t>
            </a:r>
            <a:endParaRPr lang="ru-RU" dirty="0"/>
          </a:p>
        </p:txBody>
      </p:sp>
      <p:pic>
        <p:nvPicPr>
          <p:cNvPr id="3074" name="Picture 2" descr="C:\Users\User\Desktop\на пятницу внеурочка\чешуя рыбы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108177"/>
            <a:ext cx="7416824" cy="5345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7332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Рисунок2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b="1558"/>
          <a:stretch>
            <a:fillRect/>
          </a:stretch>
        </p:blipFill>
        <p:spPr>
          <a:xfrm>
            <a:off x="0" y="-74155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Такие разные покровы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124744"/>
            <a:ext cx="2619375" cy="18722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7" y="4581128"/>
            <a:ext cx="3419873" cy="22768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1794" y="1124744"/>
            <a:ext cx="3132206" cy="1872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19" y="4633022"/>
            <a:ext cx="3715603" cy="21803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1866" y="1098354"/>
            <a:ext cx="2837577" cy="18985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1396" y="2996952"/>
            <a:ext cx="2812604" cy="1685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0976" y="2939802"/>
            <a:ext cx="2805230" cy="174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873126"/>
            <a:ext cx="2304255" cy="1876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Рисунок1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/>
          <a:lstStyle/>
          <a:p>
            <a:r>
              <a:rPr lang="ru-RU" dirty="0" smtClean="0"/>
              <a:t>План  действий: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1725052558"/>
              </p:ext>
            </p:extLst>
          </p:nvPr>
        </p:nvGraphicFramePr>
        <p:xfrm>
          <a:off x="348456" y="1268760"/>
          <a:ext cx="8229600" cy="4536504"/>
        </p:xfrm>
        <a:graphic>
          <a:graphicData uri="http://schemas.openxmlformats.org/drawingml/2006/table">
            <a:tbl>
              <a:tblPr/>
              <a:tblGrid>
                <a:gridCol w="8229600"/>
              </a:tblGrid>
              <a:tr h="4536504">
                <a:tc>
                  <a:txBody>
                    <a:bodyPr/>
                    <a:lstStyle/>
                    <a:p>
                      <a:pPr marL="457200" indent="-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2400" b="1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Изучить </a:t>
                      </a:r>
                      <a:r>
                        <a:rPr lang="ru-RU" sz="2400" b="1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особенности чешуи рыбы под </a:t>
                      </a:r>
                      <a:r>
                        <a:rPr lang="ru-RU" sz="2400" b="1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микроскопом</a:t>
                      </a:r>
                    </a:p>
                    <a:p>
                      <a:pPr marL="457200" indent="-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AutoNum type="arabicPeriod"/>
                      </a:pPr>
                      <a:endParaRPr lang="ru-RU" sz="2400" b="1" dirty="0" smtClean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2</a:t>
                      </a:r>
                      <a:r>
                        <a:rPr lang="ru-RU" sz="2400" b="1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. Изучить особенности пера птицы под </a:t>
                      </a:r>
                      <a:r>
                        <a:rPr lang="ru-RU" sz="2400" b="1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микроскопом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3. Изучить человеческий волос под </a:t>
                      </a:r>
                      <a:r>
                        <a:rPr lang="ru-RU" sz="2400" b="1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микроскопом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4.Выяснить какую роль играют волосы в жизни человека</a:t>
                      </a: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0836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Рисунок2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b="1558"/>
          <a:stretch>
            <a:fillRect/>
          </a:stretch>
        </p:blipFill>
        <p:spPr>
          <a:xfrm>
            <a:off x="-36512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             Здоровы ли ваши волосы?</a:t>
            </a:r>
            <a:endParaRPr lang="ru-RU" b="1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268760"/>
            <a:ext cx="7344816" cy="424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17794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036496" cy="1143000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Факторы, влияющие на здоровье волос:</a:t>
            </a:r>
            <a:endParaRPr lang="ru-RU" sz="3600" b="1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196752"/>
            <a:ext cx="4040188" cy="5472607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Достаточное количество фруктов, овощей, злаков в пище</a:t>
            </a:r>
          </a:p>
          <a:p>
            <a:r>
              <a:rPr lang="ru-RU" dirty="0" smtClean="0"/>
              <a:t>Обязательное употребление в пищу молока, , </a:t>
            </a:r>
            <a:r>
              <a:rPr lang="ru-RU" dirty="0" err="1" smtClean="0"/>
              <a:t>творога,нежирного</a:t>
            </a:r>
            <a:r>
              <a:rPr lang="ru-RU" dirty="0" smtClean="0"/>
              <a:t> мяса(курица, индейка)</a:t>
            </a:r>
          </a:p>
          <a:p>
            <a:r>
              <a:rPr lang="ru-RU" dirty="0" smtClean="0"/>
              <a:t>Исключение использования лаков, муссов и гелей на спиртовой основе</a:t>
            </a:r>
          </a:p>
          <a:p>
            <a:r>
              <a:rPr lang="ru-RU" dirty="0" smtClean="0"/>
              <a:t>Профилактика заражения кожными паразитами</a:t>
            </a:r>
          </a:p>
          <a:p>
            <a:r>
              <a:rPr lang="ru-RU" dirty="0" smtClean="0"/>
              <a:t>Избегание стрессов и поменьше нервничать!!!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88024" y="1412777"/>
            <a:ext cx="3898776" cy="471338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196751"/>
            <a:ext cx="2907407" cy="174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4365104"/>
            <a:ext cx="3286497" cy="21593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068959"/>
            <a:ext cx="4398961" cy="1206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70558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Рисунок1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80728"/>
          </a:xfrm>
        </p:spPr>
        <p:txBody>
          <a:bodyPr/>
          <a:lstStyle/>
          <a:p>
            <a:r>
              <a:rPr lang="ru-RU" dirty="0" smtClean="0"/>
              <a:t>№1</a:t>
            </a:r>
            <a:endParaRPr lang="ru-RU" dirty="0"/>
          </a:p>
        </p:txBody>
      </p:sp>
      <p:pic>
        <p:nvPicPr>
          <p:cNvPr id="1026" name="Picture 2" descr="C:\Users\User\Desktop\на пятницу внеурочка\волос человека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902" y="835974"/>
            <a:ext cx="8079522" cy="5545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8526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109</Words>
  <Application>Microsoft Office PowerPoint</Application>
  <PresentationFormat>Экран (4:3)</PresentationFormat>
  <Paragraphs>24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Чьи это покровы?</vt:lpstr>
      <vt:lpstr>№1</vt:lpstr>
      <vt:lpstr>№2</vt:lpstr>
      <vt:lpstr>№3</vt:lpstr>
      <vt:lpstr>Такие разные покровы</vt:lpstr>
      <vt:lpstr>План  действий:</vt:lpstr>
      <vt:lpstr>             Здоровы ли ваши волосы?</vt:lpstr>
      <vt:lpstr>Факторы, влияющие на здоровье волос:</vt:lpstr>
      <vt:lpstr>№1</vt:lpstr>
      <vt:lpstr>№2</vt:lpstr>
      <vt:lpstr>№3</vt:lpstr>
      <vt:lpstr>Спасибо за сотрудничество!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Валерий Устинов</dc:creator>
  <cp:lastModifiedBy>User</cp:lastModifiedBy>
  <cp:revision>8</cp:revision>
  <dcterms:created xsi:type="dcterms:W3CDTF">2015-09-21T10:03:18Z</dcterms:created>
  <dcterms:modified xsi:type="dcterms:W3CDTF">2016-11-24T18:51:32Z</dcterms:modified>
</cp:coreProperties>
</file>